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705"/>
  </p:normalViewPr>
  <p:slideViewPr>
    <p:cSldViewPr snapToGrid="0" snapToObjects="1">
      <p:cViewPr varScale="1">
        <p:scale>
          <a:sx n="115" d="100"/>
          <a:sy n="115" d="100"/>
        </p:scale>
        <p:origin x="4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10/22/18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
Segundo nivel
Tercer nivel
Cuarto nivel
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10/22/18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image" Target="../media/image5.tiff"/><Relationship Id="rId7" Type="http://schemas.openxmlformats.org/officeDocument/2006/relationships/image" Target="../media/image8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Relationship Id="rId9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F1DE10-071C-3241-80EC-CA937F7E833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s-US" dirty="0"/>
              <a:t>Real-time data processing to Sentiment analysis</a:t>
            </a:r>
            <a:br>
              <a:rPr lang="es-US" dirty="0"/>
            </a:br>
            <a:r>
              <a:rPr lang="es-US" dirty="0"/>
              <a:t>from twitter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2C9CC49-F672-084C-A092-27A4C2316B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US"/>
          </a:p>
        </p:txBody>
      </p:sp>
    </p:spTree>
    <p:extLst>
      <p:ext uri="{BB962C8B-B14F-4D97-AF65-F5344CB8AC3E}">
        <p14:creationId xmlns:p14="http://schemas.microsoft.com/office/powerpoint/2010/main" val="211744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955F40-A2AA-124C-AA44-5D245E77B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US" dirty="0"/>
              <a:t>What is the main goal about this project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64C8DD-453A-CF43-AA3A-0F5CD9C99E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US" dirty="0"/>
              <a:t>The idea is to perform a sentiment analysis based on the twitter hashtags , but only the treding topics hashtag (#LOVE)</a:t>
            </a:r>
          </a:p>
          <a:p>
            <a:r>
              <a:rPr lang="es-US" dirty="0"/>
              <a:t> </a:t>
            </a:r>
          </a:p>
          <a:p>
            <a:endParaRPr lang="es-US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B22185F3-862E-7D4F-8634-FFE07EC1DF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651135"/>
            <a:ext cx="4875213" cy="273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827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D7386B-07EF-D049-9562-E2A2742F6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US" dirty="0"/>
              <a:t>HOW WORK IT ?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4E4CEE88-C0CF-F349-A80F-919ADC4FA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algn="ctr"/>
            <a:r>
              <a:rPr lang="es-US" sz="4400" dirty="0"/>
              <a:t>STEPS 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s-US" sz="4400" dirty="0"/>
              <a:t>CALL TWITTER API , ASKING ABOUT TREDING TOPIC HASHTAG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s-US" sz="4400" dirty="0"/>
              <a:t>CALL AGAIN TWITTER API ,  FOR EACH HASH TAG GET COMMENT ABOUT IT .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s-US" sz="4400" dirty="0"/>
              <a:t>FOR EACH  PAIR </a:t>
            </a:r>
            <a:r>
              <a:rPr lang="es-US" sz="4400" dirty="0">
                <a:solidFill>
                  <a:srgbClr val="FF0000"/>
                </a:solidFill>
              </a:rPr>
              <a:t>(HASHTAG,RELATED COMMENT)</a:t>
            </a:r>
            <a:r>
              <a:rPr lang="es-US" sz="4400" dirty="0"/>
              <a:t> SENT TO KAFKA ON REALTIME .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s-US" sz="4400" dirty="0"/>
              <a:t>FOR EACH ROW ON STREAM REALTIME OF WORKFLOW KAFKA TOPIC , FOR EACH ELEMENT PERFORM AN ANALYSIS OF FEELINGS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s-US" sz="4400" dirty="0"/>
              <a:t>FOR EACH PAIR (HASHTAG,RELATED COMMENT)  TRANSFORM ON  TUPLE  LIKE IT </a:t>
            </a:r>
            <a:r>
              <a:rPr lang="es-US" sz="4400" dirty="0">
                <a:solidFill>
                  <a:srgbClr val="FF0000"/>
                </a:solidFill>
              </a:rPr>
              <a:t>( (HASHTAG, (POSITIVE|NEGATIVE|NEUTRAL) )  , 1  ) </a:t>
            </a:r>
            <a:endParaRPr lang="es-US" sz="4400" dirty="0"/>
          </a:p>
          <a:p>
            <a:pPr marL="914400" lvl="1" indent="-457200" algn="l">
              <a:buFont typeface="+mj-lt"/>
              <a:buAutoNum type="arabicPeriod"/>
            </a:pPr>
            <a:r>
              <a:rPr lang="es-US" sz="4400" dirty="0"/>
              <a:t>TAKE EACH ROW AND SENT TO HBASE .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s-US" sz="4400" dirty="0"/>
              <a:t>WRITE A EXTERNAL TABLE USING HIVE THAT CONNECT WITH HBASE</a:t>
            </a:r>
          </a:p>
          <a:p>
            <a:pPr marL="914400" lvl="1" indent="-457200" algn="l">
              <a:buFont typeface="+mj-lt"/>
              <a:buAutoNum type="arabicPeriod"/>
            </a:pPr>
            <a:r>
              <a:rPr lang="es-US" sz="4400" dirty="0"/>
              <a:t>MAKE GRAPHIS AND QUERYS USING IMPALA AND HIVE</a:t>
            </a:r>
          </a:p>
          <a:p>
            <a:pPr marL="457200" indent="-457200">
              <a:buFont typeface="+mj-lt"/>
              <a:buAutoNum type="arabicPeriod"/>
            </a:pPr>
            <a:endParaRPr lang="es-US" dirty="0"/>
          </a:p>
          <a:p>
            <a:r>
              <a:rPr lang="es-US" dirty="0"/>
              <a:t>	 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424D9DB4-6EC1-0641-97EE-48D0D3095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US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32B9C6E-4BFB-4F4C-835F-7E71A39E0A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990" y="5081224"/>
            <a:ext cx="8114020" cy="141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321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673102-9B49-6D48-A7D0-1540EE595D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225" y="95569"/>
            <a:ext cx="2277215" cy="827825"/>
          </a:xfrm>
        </p:spPr>
        <p:txBody>
          <a:bodyPr>
            <a:normAutofit/>
          </a:bodyPr>
          <a:lstStyle/>
          <a:p>
            <a:r>
              <a:rPr lang="es-US" dirty="0"/>
              <a:t>MY STACK</a:t>
            </a:r>
          </a:p>
        </p:txBody>
      </p:sp>
      <p:pic>
        <p:nvPicPr>
          <p:cNvPr id="23" name="Marcador de contenido 22">
            <a:extLst>
              <a:ext uri="{FF2B5EF4-FFF2-40B4-BE49-F238E27FC236}">
                <a16:creationId xmlns:a16="http://schemas.microsoft.com/office/drawing/2014/main" id="{495BD214-1565-0F40-B576-F36ACE19C7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4226" y="4141966"/>
            <a:ext cx="4686300" cy="2328505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742C426-FCE7-4673-BC1D-7E7D3A5FD0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tx1"/>
          </a:solidFill>
          <a:ln>
            <a:noFill/>
          </a:ln>
          <a:effectLst>
            <a:innerShdw blurRad="63500" dist="12700" dir="10800000">
              <a:prstClr val="black">
                <a:alpha val="42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3568459-DDF7-A848-8E76-5DD3FDB289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20908" y="509482"/>
            <a:ext cx="2364317" cy="2364317"/>
          </a:xfrm>
          <a:prstGeom prst="rect">
            <a:avLst/>
          </a:prstGeom>
        </p:spPr>
      </p:pic>
      <p:sp useBgFill="1">
        <p:nvSpPr>
          <p:cNvPr id="21" name="Rectangle 16">
            <a:extLst>
              <a:ext uri="{FF2B5EF4-FFF2-40B4-BE49-F238E27FC236}">
                <a16:creationId xmlns:a16="http://schemas.microsoft.com/office/drawing/2014/main" id="{10C239E5-48CB-4DB3-A778-3A01C488E9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98280" y="0"/>
            <a:ext cx="91440" cy="34747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Marcador de contenido 3">
            <a:extLst>
              <a:ext uri="{FF2B5EF4-FFF2-40B4-BE49-F238E27FC236}">
                <a16:creationId xmlns:a16="http://schemas.microsoft.com/office/drawing/2014/main" id="{A57E752F-CB91-B943-AAF5-3F8528E29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02775" y="1446343"/>
            <a:ext cx="2364317" cy="490595"/>
          </a:xfrm>
          <a:prstGeom prst="rect">
            <a:avLst/>
          </a:prstGeom>
        </p:spPr>
      </p:pic>
      <p:sp useBgFill="1">
        <p:nvSpPr>
          <p:cNvPr id="22" name="Rectangle 18">
            <a:extLst>
              <a:ext uri="{FF2B5EF4-FFF2-40B4-BE49-F238E27FC236}">
                <a16:creationId xmlns:a16="http://schemas.microsoft.com/office/drawing/2014/main" id="{8D450192-3830-4F04-A1C0-F684D80AB9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3383280"/>
            <a:ext cx="6096002" cy="914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4B6721F6-6AB4-2B42-AD61-62DC504BAC9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20908" y="4688854"/>
            <a:ext cx="5457202" cy="955010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A3AAC583-C68E-7B41-BD3E-2DB5D8272B4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42731" y="2308879"/>
            <a:ext cx="1797364" cy="1621296"/>
          </a:xfrm>
          <a:prstGeom prst="rect">
            <a:avLst/>
          </a:prstGeom>
        </p:spPr>
      </p:pic>
      <p:pic>
        <p:nvPicPr>
          <p:cNvPr id="26" name="Imagen 25">
            <a:extLst>
              <a:ext uri="{FF2B5EF4-FFF2-40B4-BE49-F238E27FC236}">
                <a16:creationId xmlns:a16="http://schemas.microsoft.com/office/drawing/2014/main" id="{760980D8-B58F-C545-B965-ABBE6F86291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83240" y="1067874"/>
            <a:ext cx="1527680" cy="2862301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B27B1C75-725F-BB40-AF89-BA39C492AA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00541" y="1067874"/>
            <a:ext cx="2346151" cy="131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9433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157</Words>
  <Application>Microsoft Macintosh PowerPoint</Application>
  <PresentationFormat>Panorámica</PresentationFormat>
  <Paragraphs>17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Trebuchet MS</vt:lpstr>
      <vt:lpstr>Tw Cen MT</vt:lpstr>
      <vt:lpstr>Circuito</vt:lpstr>
      <vt:lpstr>Real-time data processing to Sentiment analysis from twitter</vt:lpstr>
      <vt:lpstr>What is the main goal about this project</vt:lpstr>
      <vt:lpstr>HOW WORK IT ?</vt:lpstr>
      <vt:lpstr>MY STACK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Real-time data processing to Sentiment analysis from twitter</dc:title>
  <dc:creator>Juan Francisco Mosquera Hurtado</dc:creator>
  <cp:lastModifiedBy>Juan Francisco Mosquera Hurtado</cp:lastModifiedBy>
  <cp:revision>3</cp:revision>
  <dcterms:created xsi:type="dcterms:W3CDTF">2018-10-22T16:16:20Z</dcterms:created>
  <dcterms:modified xsi:type="dcterms:W3CDTF">2018-10-23T02:40:52Z</dcterms:modified>
</cp:coreProperties>
</file>